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BA2-7E2C-4278-A9A1-0B70DCDF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F813C-5CDD-440C-9256-967825AB3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24104-AD25-4983-8871-30A4EE95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022DA-546C-4EA6-AF19-6CF64A06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E5C3D-DF6B-446B-B1C6-C2FADE18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4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B073-CBE9-41C9-8F00-0870205E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869E3-0D43-4198-BAB3-1E5FD23E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7687-FDE0-44CE-B74B-0AC837C0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1BC3-0F42-46F1-8F4F-129BAA11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919C-BBB5-436D-94DF-0A318A03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7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4F29E-29DF-4CD5-BBE2-822CA7E56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F8BC0-CB3A-4EAE-868F-A24763F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C513-C662-40B2-8DB3-105B0BC4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333F-9EF4-4C22-A2A1-8455DA6C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DBA3B-E481-4036-9E8D-E89DF38E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67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FB60-05B1-4821-AF2E-11B96520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B842-86EF-43B1-ADC6-BE6E70DDD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A7560-330B-426A-B5D2-4D7E1D1B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7C3A-2FDD-459E-A5DD-3FEEF660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FEFE7-FA97-4FDD-9760-2EF521A3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9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9115-F79B-4FC6-A5C7-E681E0C9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7D26-21D3-497E-81C9-3A0359BED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7547-1443-4E2D-A6E4-4496DE6B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C3E5-89E0-4852-B9C0-B910E479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C1A62-D988-4265-8FC1-06FAA641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12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F725-F6B7-41EC-B3A5-1E401940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3739-762C-4B32-B885-3A3432816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A80BD-33BF-452D-9341-A62F5988D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DE8D7-4AB5-4AFB-ACFC-E5C5DC8C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C2A96-97A8-476F-AF37-46A4D026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68FC3-F12D-4FBA-A1C0-199CB7CE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15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2CE1-DD77-479F-A338-BBB0ABA1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FA1D4-A54E-4FFD-95EC-EC6C4493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B6F23-0278-4291-A622-D01DB0C55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714B5-11FE-4028-9938-22B4AA8DE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41BB7-353E-4419-8705-A695A5307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60316-216C-4F42-9722-78869BE3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2889C-617D-48D5-965B-712B6B03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1FA72-FB10-447B-B362-76078C77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3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3D91-115D-455D-960F-B08B6316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A5329-8719-43A0-B754-79E83F1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6E49C-0767-4F0A-BA04-D8AACD47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E06BB-F0B6-47A0-93A0-F0AE48B2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83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9FD7D-03F3-4E81-8A9C-A98B35A7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635B1-44DF-40E0-A993-D60EF47E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FDDA-951E-4AF4-9A16-CC86163E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6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C4D3-B3B2-41E0-955A-C78420D3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C36B8-F362-488F-97BA-ACE9E7C9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E4CB-6E5B-49CF-81D5-85EC75F8B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A8BA0-4FE5-46AD-B404-AAB5F01D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8CA49-2598-4AAD-992F-BF665519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3E0C3-CD91-43F7-96FC-E4670BE3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38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5607-9734-4CC2-B784-00BAA3CC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FFA75-2358-4D1C-9DCF-0220D9F1B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97B3-7E60-42AE-A2B3-1CFAA3ED2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93E2C-9B55-46D7-9DAD-8D592681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DEC09-B9FA-424D-B410-2F6ADFE6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25684-7779-46A8-BD5C-C7FE0A23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71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566F1-842A-41CB-B884-B4186E2B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00B5D-4427-44AF-AD5B-450E752B4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9FD24-0F03-4007-9EF4-B124C518E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A920E-9A5B-4446-8BF6-032617370CEA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27062-CB38-49B1-A8FE-5465ED27C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0D85-C135-4F61-A520-8570F2E3F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5FCC-9F68-4D44-A4E3-1D8833B4B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921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2996F-5FAF-4A94-BCEC-F107530F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7" y="3005137"/>
            <a:ext cx="20288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92)">
            <a:extLst>
              <a:ext uri="{FF2B5EF4-FFF2-40B4-BE49-F238E27FC236}">
                <a16:creationId xmlns:a16="http://schemas.microsoft.com/office/drawing/2014/main" id="{2B929621-0E77-4955-8B39-0F97847E6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93)">
            <a:extLst>
              <a:ext uri="{FF2B5EF4-FFF2-40B4-BE49-F238E27FC236}">
                <a16:creationId xmlns:a16="http://schemas.microsoft.com/office/drawing/2014/main" id="{C9CE6962-8626-4852-A482-F209F78C0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6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4)">
            <a:extLst>
              <a:ext uri="{FF2B5EF4-FFF2-40B4-BE49-F238E27FC236}">
                <a16:creationId xmlns:a16="http://schemas.microsoft.com/office/drawing/2014/main" id="{69315B3C-68FF-4C7E-9743-DCCB3B4E2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6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5)">
            <a:extLst>
              <a:ext uri="{FF2B5EF4-FFF2-40B4-BE49-F238E27FC236}">
                <a16:creationId xmlns:a16="http://schemas.microsoft.com/office/drawing/2014/main" id="{4BB5D8DB-D846-4487-B8EA-55CA8F7C3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6)">
            <a:extLst>
              <a:ext uri="{FF2B5EF4-FFF2-40B4-BE49-F238E27FC236}">
                <a16:creationId xmlns:a16="http://schemas.microsoft.com/office/drawing/2014/main" id="{149599D7-E1A0-4A05-B36B-54933F9FE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7)">
            <a:extLst>
              <a:ext uri="{FF2B5EF4-FFF2-40B4-BE49-F238E27FC236}">
                <a16:creationId xmlns:a16="http://schemas.microsoft.com/office/drawing/2014/main" id="{9C577E0C-FA07-406E-801A-ACCE1DAB2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8)">
            <a:extLst>
              <a:ext uri="{FF2B5EF4-FFF2-40B4-BE49-F238E27FC236}">
                <a16:creationId xmlns:a16="http://schemas.microsoft.com/office/drawing/2014/main" id="{F194A73E-2707-4FF3-A230-3AA9546660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89)">
            <a:extLst>
              <a:ext uri="{FF2B5EF4-FFF2-40B4-BE49-F238E27FC236}">
                <a16:creationId xmlns:a16="http://schemas.microsoft.com/office/drawing/2014/main" id="{5BA1C0B4-F249-402E-A704-17F5ED051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90)">
            <a:extLst>
              <a:ext uri="{FF2B5EF4-FFF2-40B4-BE49-F238E27FC236}">
                <a16:creationId xmlns:a16="http://schemas.microsoft.com/office/drawing/2014/main" id="{B26D7370-404C-4F1E-B0F4-D669C5767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91)">
            <a:extLst>
              <a:ext uri="{FF2B5EF4-FFF2-40B4-BE49-F238E27FC236}">
                <a16:creationId xmlns:a16="http://schemas.microsoft.com/office/drawing/2014/main" id="{BC110E3B-7B5D-4468-A7ED-78CEE2CE7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2020-12-13T13:38:24Z</dcterms:created>
  <dcterms:modified xsi:type="dcterms:W3CDTF">2020-12-13T14:38:38Z</dcterms:modified>
</cp:coreProperties>
</file>